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a446bdbdd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a446bdbdd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feb41a0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bfeb41a0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ab728d7f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ab728d7f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adf32a5d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6adf32a5d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6adf32a5d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6adf32a5d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bfeb41a0d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bfeb41a0d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a446bdbd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a446bdbd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6a446bdbd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6a446bdbd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ab728d7f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ab728d7f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ab728d7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ab728d7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a446bdbd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a446bdbd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a446bdbd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a446bdbd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a446bdbd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a446bdbd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a446bdbd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a446bdbd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DigiClips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100" y="2715948"/>
            <a:ext cx="8222100" cy="12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Derek Brandt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Tyler Orman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 Sanchez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Aryan Rao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Lem Meout</a:t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Age: </a:t>
            </a:r>
            <a:r>
              <a:rPr lang="en"/>
              <a:t>50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Occupation: Drifter/IT Administrator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Location: Depends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Lem travels around the country and works remotely for a company that provides a “one-stop-shop” for media and news consumption. </a:t>
            </a:r>
            <a:endParaRPr/>
          </a:p>
        </p:txBody>
      </p:sp>
      <p:pic>
        <p:nvPicPr>
          <p:cNvPr descr="Reacher's Alan Ritchson says series may get anthology format | SYFY WIRE"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239" y="200200"/>
            <a:ext cx="3555236" cy="23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 from Accounting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11700" y="1229875"/>
            <a:ext cx="5089500" cy="18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Age: 25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Occupation: Software Engineer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Location: Works remotely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700" y="211250"/>
            <a:ext cx="3438000" cy="2360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448625" y="3062875"/>
            <a:ext cx="733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Greg works remotely and is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Easy to use controls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Logical layout of components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User statistics should be customizable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Server status should be easy to find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Information should be up-to-date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Scalable software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Easy to maintain the software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Objective is to create an administrative portal for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User </a:t>
            </a:r>
            <a:r>
              <a:rPr lang="en"/>
              <a:t>Monitoring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Machine Status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Statistics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Users fall into global users and admin portal users.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 will </a:t>
            </a:r>
            <a:r>
              <a:rPr lang="en"/>
              <a:t>primarily</a:t>
            </a:r>
            <a:r>
              <a:rPr lang="en"/>
              <a:t> target admin users.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Personas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User Needs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DigiClips is </a:t>
            </a:r>
            <a:r>
              <a:rPr lang="en" sz="1700"/>
              <a:t>striving to be a website that catalogs diverse media content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including news coverage, advertisements, radio broadcasts, and podcasts.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Our team’s primary objective centers on revitalizing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the administration portal which oversees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user and server status. </a:t>
            </a:r>
            <a:endParaRPr sz="1700"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425" y="2254973"/>
            <a:ext cx="2712875" cy="24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4117725" y="1583550"/>
            <a:ext cx="4949400" cy="19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main </a:t>
            </a:r>
            <a:r>
              <a:rPr lang="en"/>
              <a:t>challenges</a:t>
            </a:r>
            <a:r>
              <a:rPr lang="en"/>
              <a:t> for the team: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proficiency in Angular framework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UI design feedback from Digiclips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Ensure all components work properly after new design is implemented</a:t>
            </a:r>
            <a:endParaRPr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000" y="1624013"/>
            <a:ext cx="220980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Lee Roy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Age: 35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Occupation: Advertisement Agency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Location: Des Moines, 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Roy needs statistics of how their ads are performing.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They’ll produce reports for clients with that information.</a:t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1975" y="1229875"/>
            <a:ext cx="2895025" cy="1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Lawyer McLaw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Age: 45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Occupation: Corporate Lawyer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Location: Wallstreet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Works for large company.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Needs to get </a:t>
            </a:r>
            <a:r>
              <a:rPr lang="en"/>
              <a:t>notifications</a:t>
            </a:r>
            <a:r>
              <a:rPr lang="en"/>
              <a:t> any time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</a:t>
            </a:r>
            <a:r>
              <a:rPr lang="en"/>
              <a:t>heir employer is on the news. </a:t>
            </a: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923" y="1143473"/>
            <a:ext cx="3030750" cy="192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